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81CD-51B4-4352-ACE1-36F04DC4A7C8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1245-148E-4E96-BE5C-4E693B4F5D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75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eb219897-d2f0-4633-835c-db6da6346bc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rodal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 smtClean="0"/>
              <a:t>Fejlesztő-</a:t>
            </a:r>
            <a:r>
              <a:rPr lang="hu-HU" sz="1800" dirty="0" err="1" smtClean="0"/>
              <a:t>innovátor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24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40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00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19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smtClean="0"/>
              <a:t>Händel szülővárosa Halle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32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b="1" u="sng" dirty="0" smtClean="0">
                <a:hlinkClick r:id="rId3"/>
              </a:rPr>
              <a:t>PFEIFER</a:t>
            </a:r>
            <a:r>
              <a:rPr lang="hu-HU" sz="2400" u="sng" dirty="0" smtClean="0">
                <a:hlinkClick r:id="rId3"/>
              </a:rPr>
              <a:t>, </a:t>
            </a:r>
            <a:r>
              <a:rPr lang="hu-HU" sz="2400" u="sng" dirty="0" err="1" smtClean="0">
                <a:hlinkClick r:id="rId3"/>
              </a:rPr>
              <a:t>Uwe</a:t>
            </a:r>
            <a:r>
              <a:rPr lang="hu-HU" sz="2400" dirty="0" smtClean="0"/>
              <a:t>: Várakozók (Metróállomás) I – II. (1977.)</a:t>
            </a:r>
          </a:p>
          <a:p>
            <a:r>
              <a:rPr lang="hu-HU" sz="2400" b="1" dirty="0" smtClean="0"/>
              <a:t>Ilku</a:t>
            </a:r>
            <a:r>
              <a:rPr lang="hu-HU" sz="2400" dirty="0" smtClean="0"/>
              <a:t> János: Kőbánya alsó (1977.) 8×27 cm, </a:t>
            </a:r>
            <a:r>
              <a:rPr lang="hu-HU" sz="2400" dirty="0" err="1" smtClean="0"/>
              <a:t>fotokollázs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62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01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toposz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egyfajta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rodalom"/>
              </a:rPr>
              <a:t>irodalmi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vándortéma, vagy gyakran visszatérő motívum, mely újból és újból azonos (hasonló) értelemben jelenik meg a legkülönbözőbb korokban, legkülönbözőbb szerzők műveiben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37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 err="1" smtClean="0"/>
              <a:t>Uwe</a:t>
            </a:r>
            <a:r>
              <a:rPr lang="hu-HU" sz="1800" dirty="0" smtClean="0"/>
              <a:t> </a:t>
            </a:r>
            <a:r>
              <a:rPr lang="hu-HU" sz="1800" dirty="0" err="1" smtClean="0"/>
              <a:t>Pfeifer_Cím</a:t>
            </a:r>
            <a:r>
              <a:rPr lang="hu-HU" sz="1800" dirty="0" smtClean="0"/>
              <a:t> nélkül_(1974.) színes </a:t>
            </a:r>
            <a:r>
              <a:rPr lang="hu-HU" sz="1800" dirty="0" err="1" smtClean="0"/>
              <a:t>litgrgáfia</a:t>
            </a:r>
            <a:r>
              <a:rPr lang="hu-HU" sz="1800" dirty="0" smtClean="0"/>
              <a:t>, 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33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 smtClean="0"/>
              <a:t>Fejlesztő-</a:t>
            </a:r>
            <a:r>
              <a:rPr lang="hu-HU" sz="1800" dirty="0" err="1" smtClean="0"/>
              <a:t>innovátor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00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19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5E-0E14-490A-BFBB-95C71D58B5B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88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7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7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59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0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44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4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42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2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21BF-B36D-4506-B873-8C1992137850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FD60-D904-42A0-A96F-1B41086355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77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eb219897-d2f0-4633-835c-db6da6346bc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lumu.hu/exhibitions/4c8e262a-5a6b-4279-a71e-624381a30bc6/infos/37ce0c38-cc45-4003-b5f2-c7f553d707d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Pfeifer</a:t>
            </a:r>
            <a:r>
              <a:rPr lang="hu-HU" dirty="0"/>
              <a:t>, </a:t>
            </a:r>
            <a:r>
              <a:rPr lang="hu-HU" dirty="0" err="1"/>
              <a:t>Uwe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forráskép: </a:t>
            </a:r>
            <a:r>
              <a:rPr lang="hu-HU" dirty="0" smtClean="0">
                <a:hlinkClick r:id="rId3"/>
              </a:rPr>
              <a:t>Várakozók </a:t>
            </a:r>
            <a:r>
              <a:rPr lang="hu-HU" dirty="0">
                <a:hlinkClick r:id="rId3"/>
              </a:rPr>
              <a:t>(Metróállomás) I – II. </a:t>
            </a:r>
            <a:r>
              <a:rPr lang="hu-HU" dirty="0" smtClean="0"/>
              <a:t> (1977.)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63254" y="367862"/>
            <a:ext cx="5118539" cy="6201104"/>
          </a:xfrm>
        </p:spPr>
        <p:txBody>
          <a:bodyPr>
            <a:normAutofit fontScale="92500"/>
          </a:bodyPr>
          <a:lstStyle/>
          <a:p>
            <a:pPr algn="l"/>
            <a:r>
              <a:rPr lang="hu-HU" b="1" dirty="0"/>
              <a:t>DAZE:</a:t>
            </a:r>
            <a:r>
              <a:rPr lang="hu-HU" dirty="0"/>
              <a:t> Valójában kétféleképpen közelítem meg a festményeim „megjelenését</a:t>
            </a:r>
            <a:r>
              <a:rPr lang="hu-HU" dirty="0" smtClean="0"/>
              <a:t>”.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egyik egy monokrómabb hatás, amely általában szürke, fehér és fekete árnyalatokban rejlik. Ezek a képek egy „szürkeárnyalatos festmények” sorozat részei, bár mivel kevés színfolt van bennük, nem igazán </a:t>
            </a:r>
            <a:r>
              <a:rPr lang="hu-HU" dirty="0" err="1"/>
              <a:t>monokrómak</a:t>
            </a:r>
            <a:r>
              <a:rPr lang="hu-HU" dirty="0"/>
              <a:t>. Ezek a festmények fekete-fehér fotókon alapulnak, amelyeket filmre készítettem.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A másik megközelítés az, hogy telítettebb színekkel dolgozom. Egy olyan színnel kezdek, amely meghatározza a festmény összképét vagy hangulatát, és onnan haladok tovább. Úgy gondolom, hogy bár a festményeim nagyon </a:t>
            </a:r>
            <a:r>
              <a:rPr lang="hu-HU" dirty="0" err="1"/>
              <a:t>városiasak</a:t>
            </a:r>
            <a:r>
              <a:rPr lang="hu-HU" dirty="0"/>
              <a:t>, néha mégis lehet bennük valami trópusi.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2" y="367861"/>
            <a:ext cx="6764704" cy="5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63254" y="367862"/>
            <a:ext cx="5118539" cy="62011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korábban szubkulturális jelenségnek vagy egyenesen vandalizmusnak tekintett graffitit a nyolcvanas évektől kezdődően fedezték fel a galériák és a </a:t>
            </a:r>
            <a:r>
              <a:rPr lang="hu-HU" dirty="0" smtClean="0"/>
              <a:t>gyűjtők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graffitiművészek közül néhányan műtermekben, vászonra kezdtek </a:t>
            </a:r>
            <a:r>
              <a:rPr lang="hu-HU" dirty="0" smtClean="0"/>
              <a:t>festeni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műveiket </a:t>
            </a:r>
            <a:r>
              <a:rPr lang="hu-HU" dirty="0"/>
              <a:t>nemcsak az alternatív kiállítóhelyek és éjszakai klubok, de a kereskedelmi galériák is szívesen kiállították és </a:t>
            </a:r>
            <a:r>
              <a:rPr lang="hu-HU" dirty="0" smtClean="0"/>
              <a:t>árusították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nagyvárosi </a:t>
            </a:r>
            <a:r>
              <a:rPr lang="hu-HU" dirty="0" smtClean="0"/>
              <a:t>vízió, </a:t>
            </a:r>
            <a:r>
              <a:rPr lang="hu-HU" dirty="0"/>
              <a:t>New York sziluettje, metrószerelvény, fújt feliratok és </a:t>
            </a:r>
            <a:r>
              <a:rPr lang="hu-HU" dirty="0" smtClean="0"/>
              <a:t>tag-</a:t>
            </a:r>
            <a:r>
              <a:rPr lang="hu-HU" dirty="0" err="1" smtClean="0"/>
              <a:t>ek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600" i="1" dirty="0"/>
              <a:t>f</a:t>
            </a:r>
            <a:r>
              <a:rPr lang="hu-HU" sz="1600" i="1" dirty="0" smtClean="0"/>
              <a:t>orrás: </a:t>
            </a:r>
            <a:r>
              <a:rPr lang="hu-HU" sz="1600" i="1" dirty="0" err="1"/>
              <a:t>Szipőcs</a:t>
            </a:r>
            <a:r>
              <a:rPr lang="hu-HU" sz="1600" i="1" dirty="0"/>
              <a:t> Krisztina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2" y="367861"/>
            <a:ext cx="6764704" cy="5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63254" y="367862"/>
            <a:ext cx="5118539" cy="6201104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DAZE: „</a:t>
            </a:r>
            <a:r>
              <a:rPr lang="hu-HU" dirty="0"/>
              <a:t>Nem próbálok graffitifestményeket készíteni. Vannak ennek elemei, amelyek megjelennek a festményeim rétegződésében, de a munkáim inkább New York városi diaszpórájáról és arról szólnak, amit itt éltem</a:t>
            </a:r>
            <a:r>
              <a:rPr lang="hu-HU" dirty="0" smtClean="0"/>
              <a:t>.</a:t>
            </a:r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endParaRPr lang="hu-HU" dirty="0"/>
          </a:p>
          <a:p>
            <a:pPr algn="l"/>
            <a:endParaRPr lang="hu-HU" dirty="0" smtClean="0"/>
          </a:p>
          <a:p>
            <a:pPr algn="l"/>
            <a:r>
              <a:rPr lang="hu-HU" dirty="0"/>
              <a:t>CHRIS DAZE ELLIS. „GENERÁCIÓK” 2017. (FOTÓ © JAIME ROJO)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6" y="367861"/>
            <a:ext cx="6117988" cy="5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63254" y="367862"/>
            <a:ext cx="5118539" cy="6201104"/>
          </a:xfrm>
        </p:spPr>
        <p:txBody>
          <a:bodyPr>
            <a:normAutofit lnSpcReduction="10000"/>
          </a:bodyPr>
          <a:lstStyle/>
          <a:p>
            <a:pPr algn="l"/>
            <a:r>
              <a:rPr lang="hu-HU" b="1" dirty="0" err="1"/>
              <a:t>Uwe</a:t>
            </a:r>
            <a:r>
              <a:rPr lang="hu-HU" b="1" dirty="0"/>
              <a:t> </a:t>
            </a:r>
            <a:r>
              <a:rPr lang="hu-HU" b="1" dirty="0" err="1"/>
              <a:t>Pfeifer</a:t>
            </a:r>
            <a:r>
              <a:rPr lang="hu-HU" b="1" dirty="0"/>
              <a:t> </a:t>
            </a:r>
          </a:p>
          <a:p>
            <a:pPr algn="l"/>
            <a:r>
              <a:rPr lang="hu-HU" dirty="0"/>
              <a:t>(Halle, 1947 – 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1968–1973 </a:t>
            </a:r>
            <a:r>
              <a:rPr lang="hu-HU" dirty="0"/>
              <a:t>között a lipcsei Grafikai és Könyvművészeti Főiskolán </a:t>
            </a:r>
            <a:r>
              <a:rPr lang="hu-HU" dirty="0" smtClean="0"/>
              <a:t>grafika </a:t>
            </a:r>
            <a:r>
              <a:rPr lang="hu-HU" dirty="0"/>
              <a:t>szakán </a:t>
            </a:r>
            <a:r>
              <a:rPr lang="hu-HU" dirty="0" smtClean="0"/>
              <a:t>tanult.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1975 </a:t>
            </a:r>
            <a:r>
              <a:rPr lang="hu-HU" dirty="0"/>
              <a:t>óta tanít a hallei Ipari Formatervezési </a:t>
            </a:r>
            <a:r>
              <a:rPr lang="hu-HU" dirty="0" smtClean="0"/>
              <a:t>Főiskolán.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1988-ban </a:t>
            </a:r>
            <a:r>
              <a:rPr lang="hu-HU" dirty="0"/>
              <a:t>Händel-díjat </a:t>
            </a:r>
            <a:r>
              <a:rPr lang="hu-HU" dirty="0" smtClean="0"/>
              <a:t>kapott.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1990–1997 </a:t>
            </a:r>
            <a:r>
              <a:rPr lang="hu-HU" dirty="0"/>
              <a:t>között a </a:t>
            </a:r>
            <a:r>
              <a:rPr lang="hu-HU" b="1" dirty="0" err="1"/>
              <a:t>Realismus</a:t>
            </a:r>
            <a:r>
              <a:rPr lang="hu-HU" b="1" dirty="0"/>
              <a:t> der </a:t>
            </a:r>
            <a:r>
              <a:rPr lang="hu-HU" b="1" dirty="0" err="1"/>
              <a:t>Gegenwart</a:t>
            </a:r>
            <a:r>
              <a:rPr lang="hu-HU" b="1" dirty="0"/>
              <a:t> </a:t>
            </a:r>
            <a:r>
              <a:rPr lang="hu-HU" dirty="0"/>
              <a:t>nevű művészeti egyesület tagja </a:t>
            </a:r>
            <a:r>
              <a:rPr lang="hu-HU" dirty="0" smtClean="0"/>
              <a:t>volt.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1982-ben </a:t>
            </a:r>
            <a:r>
              <a:rPr lang="hu-HU" dirty="0"/>
              <a:t>részt vett a Velencei </a:t>
            </a:r>
            <a:r>
              <a:rPr lang="hu-HU" dirty="0" smtClean="0"/>
              <a:t>Biennálén.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60</a:t>
            </a:r>
            <a:r>
              <a:rPr lang="hu-HU" dirty="0"/>
              <a:t>. születésnapja alkalmából 2007-ben a hallei </a:t>
            </a:r>
            <a:r>
              <a:rPr lang="hu-HU" i="1" dirty="0"/>
              <a:t>Villa Kobe </a:t>
            </a:r>
            <a:r>
              <a:rPr lang="hu-HU" dirty="0"/>
              <a:t>rendezett nagy retrospektív kiállítást műveiből.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62"/>
            <a:ext cx="6689250" cy="37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52248"/>
            <a:ext cx="10515600" cy="809298"/>
          </a:xfrm>
        </p:spPr>
        <p:txBody>
          <a:bodyPr anchor="t"/>
          <a:lstStyle/>
          <a:p>
            <a:r>
              <a:rPr lang="hu-HU" dirty="0" smtClean="0"/>
              <a:t>„egy, meg egy, az </a:t>
            </a:r>
            <a:r>
              <a:rPr lang="hu-HU" i="1" dirty="0" smtClean="0"/>
              <a:t>három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" y="1061546"/>
            <a:ext cx="2887664" cy="20560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36" y="1051273"/>
            <a:ext cx="2834531" cy="20560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08" y="1051273"/>
            <a:ext cx="5682518" cy="204588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" y="3097162"/>
            <a:ext cx="11739779" cy="37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35"/>
            <a:ext cx="12201931" cy="439308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83489" y="5044966"/>
            <a:ext cx="11634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Diptichon.</a:t>
            </a:r>
            <a:r>
              <a:rPr lang="hu-HU" sz="2000" dirty="0" smtClean="0"/>
              <a:t> </a:t>
            </a:r>
            <a:r>
              <a:rPr lang="hu-HU" sz="2000" dirty="0"/>
              <a:t>Azonos helyszín, két – eltérő – időpont.. Egy zsúfolt és egy üres vágány képe, mindkettő utazókat, a hallei metróra várakozókat mutatja.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zsúfolt vágány a munkaidő végének időpontja lehet, az üres éjszakai időpont, valahonnan hazaigyekvők.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várakozók magányosak – a tömegben és az üres vágánynál egyaránt. Tipikus nagyvárosi hétköznapi jelenet, nem biztató, inkább szükségszerű. Valósághű ábrázolás?</a:t>
            </a:r>
          </a:p>
        </p:txBody>
      </p:sp>
    </p:spTree>
    <p:extLst>
      <p:ext uri="{BB962C8B-B14F-4D97-AF65-F5344CB8AC3E}">
        <p14:creationId xmlns:p14="http://schemas.microsoft.com/office/powerpoint/2010/main" val="67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5129048" y="367862"/>
            <a:ext cx="6852745" cy="62011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nagyvárosi </a:t>
            </a:r>
            <a:r>
              <a:rPr lang="hu-HU" b="1" dirty="0" smtClean="0"/>
              <a:t>toposz</a:t>
            </a:r>
            <a:r>
              <a:rPr lang="hu-HU" dirty="0" smtClean="0"/>
              <a:t> – a </a:t>
            </a:r>
            <a:r>
              <a:rPr lang="hu-HU" dirty="0"/>
              <a:t>mindennapok már-már katatón ismétlődése határozza meg, fásult pillanat mindkét </a:t>
            </a:r>
            <a:r>
              <a:rPr lang="hu-HU" dirty="0" smtClean="0"/>
              <a:t>helyzetében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szépítő ábrázolástól való eltávolodás, a valóság </a:t>
            </a:r>
            <a:r>
              <a:rPr lang="hu-HU" b="1" dirty="0"/>
              <a:t>kemény realista </a:t>
            </a:r>
            <a:r>
              <a:rPr lang="hu-HU" dirty="0"/>
              <a:t>tartalmának megfogalmazása, mint egy helyzetkép, kritikus naplóírás a </a:t>
            </a:r>
            <a:r>
              <a:rPr lang="hu-HU" dirty="0" smtClean="0"/>
              <a:t>jelenről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(1977.) </a:t>
            </a:r>
            <a:r>
              <a:rPr lang="hu-HU" dirty="0"/>
              <a:t>a kulturális és művészeti vezetés még központi,</a:t>
            </a:r>
            <a:r>
              <a:rPr lang="hu-HU" b="1" dirty="0"/>
              <a:t> ideológiai </a:t>
            </a:r>
            <a:r>
              <a:rPr lang="hu-HU" dirty="0"/>
              <a:t>alapokon működött, centralizált formában adta ki a pártközpont az elképzeléseit az </a:t>
            </a:r>
            <a:r>
              <a:rPr lang="hu-HU" b="1" dirty="0"/>
              <a:t>elvárt</a:t>
            </a:r>
            <a:r>
              <a:rPr lang="hu-HU" dirty="0"/>
              <a:t> művészetről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-1"/>
            <a:ext cx="4679731" cy="33319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3468413"/>
            <a:ext cx="4679731" cy="33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5129048" y="168166"/>
            <a:ext cx="6852745" cy="64008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Halle </a:t>
            </a:r>
            <a:r>
              <a:rPr lang="hu-HU" dirty="0"/>
              <a:t>két városközpontból tevődik össze. A régi a 14. századra megy vissza építészetével és kialakításával. 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új városrész: Halle-</a:t>
            </a:r>
            <a:r>
              <a:rPr lang="hu-HU" dirty="0" err="1"/>
              <a:t>Neustadt</a:t>
            </a:r>
            <a:r>
              <a:rPr lang="hu-HU" dirty="0"/>
              <a:t> kifejezetten</a:t>
            </a:r>
            <a:r>
              <a:rPr lang="hu-HU" b="1" dirty="0"/>
              <a:t> ipari </a:t>
            </a:r>
            <a:r>
              <a:rPr lang="hu-HU" dirty="0"/>
              <a:t>negyedhez rendelt </a:t>
            </a:r>
            <a:r>
              <a:rPr lang="hu-HU" dirty="0" smtClean="0"/>
              <a:t>lakótelepváros.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ez </a:t>
            </a:r>
            <a:r>
              <a:rPr lang="hu-HU" dirty="0"/>
              <a:t>a komplexum az NDK legjelentősebb termelőüzemének számított, és maga után vonta, hogy az ország leginkább környezetszennyező ipari létesítménye </a:t>
            </a:r>
            <a:r>
              <a:rPr lang="hu-HU" dirty="0" smtClean="0"/>
              <a:t>volt.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szociális </a:t>
            </a:r>
            <a:r>
              <a:rPr lang="hu-HU" dirty="0"/>
              <a:t>összetétele: a bohémek és a munkásosztály találkozása. A városkép és városi hangulat sokoldalúan inspirálta az ott élő </a:t>
            </a:r>
            <a:r>
              <a:rPr lang="hu-HU" dirty="0" smtClean="0"/>
              <a:t>művészeket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600" dirty="0" smtClean="0"/>
              <a:t>forrás: </a:t>
            </a:r>
            <a:r>
              <a:rPr lang="hu-HU" sz="1600" i="1" dirty="0" err="1" smtClean="0"/>
              <a:t>Fabényi</a:t>
            </a:r>
            <a:r>
              <a:rPr lang="hu-HU" sz="1600" i="1" dirty="0" smtClean="0"/>
              <a:t> Julia</a:t>
            </a:r>
            <a:endParaRPr lang="hu-HU" sz="16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3468413"/>
            <a:ext cx="4679731" cy="339442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" y="201296"/>
            <a:ext cx="4679731" cy="31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Ellis, (DAZE) Chris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5. forráskép:</a:t>
            </a:r>
            <a:r>
              <a:rPr lang="hu-HU" u="sng" dirty="0" smtClean="0">
                <a:hlinkClick r:id="rId3"/>
              </a:rPr>
              <a:t> </a:t>
            </a:r>
            <a:r>
              <a:rPr lang="hu-HU" u="sng" dirty="0">
                <a:hlinkClick r:id="rId3"/>
              </a:rPr>
              <a:t>Álomváros</a:t>
            </a:r>
            <a:r>
              <a:rPr lang="hu-HU" dirty="0"/>
              <a:t> </a:t>
            </a:r>
            <a:r>
              <a:rPr lang="hu-HU" dirty="0" smtClean="0"/>
              <a:t>(1983.)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16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63254" y="367862"/>
            <a:ext cx="5118539" cy="6201104"/>
          </a:xfrm>
        </p:spPr>
        <p:txBody>
          <a:bodyPr>
            <a:normAutofit/>
          </a:bodyPr>
          <a:lstStyle/>
          <a:p>
            <a:pPr algn="l"/>
            <a:r>
              <a:rPr lang="hu-HU" b="1" dirty="0"/>
              <a:t>Chris </a:t>
            </a:r>
            <a:r>
              <a:rPr lang="hu-HU" b="1" dirty="0" smtClean="0"/>
              <a:t>(DAZE) Ellis</a:t>
            </a:r>
          </a:p>
          <a:p>
            <a:pPr algn="l"/>
            <a:r>
              <a:rPr lang="hu-HU" dirty="0" smtClean="0"/>
              <a:t>(New York, 1962 </a:t>
            </a:r>
            <a:r>
              <a:rPr lang="hu-HU" dirty="0"/>
              <a:t>– 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1976-ban</a:t>
            </a:r>
            <a:r>
              <a:rPr lang="hu-HU" dirty="0"/>
              <a:t>, a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School</a:t>
            </a:r>
            <a:r>
              <a:rPr lang="hu-HU" dirty="0"/>
              <a:t> of Art and Design tanulmányai alatt kezdte </a:t>
            </a:r>
            <a:r>
              <a:rPr lang="hu-HU" dirty="0" smtClean="0"/>
              <a:t>festői </a:t>
            </a:r>
            <a:r>
              <a:rPr lang="hu-HU" dirty="0"/>
              <a:t>pályafutását </a:t>
            </a:r>
            <a:r>
              <a:rPr lang="hu-HU" dirty="0" smtClean="0"/>
              <a:t>a New </a:t>
            </a:r>
            <a:r>
              <a:rPr lang="hu-HU" dirty="0"/>
              <a:t>York-i metrókocsik </a:t>
            </a:r>
            <a:r>
              <a:rPr lang="hu-HU" dirty="0" smtClean="0"/>
              <a:t>festésével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1981-ben </a:t>
            </a:r>
            <a:r>
              <a:rPr lang="hu-HU" dirty="0"/>
              <a:t>meghatározó </a:t>
            </a:r>
            <a:r>
              <a:rPr lang="hu-HU" dirty="0" smtClean="0"/>
              <a:t>csoportos kiállítás: „</a:t>
            </a:r>
            <a:r>
              <a:rPr lang="hu-HU" dirty="0" err="1"/>
              <a:t>Beyond</a:t>
            </a:r>
            <a:r>
              <a:rPr lang="hu-HU" dirty="0"/>
              <a:t> </a:t>
            </a:r>
            <a:r>
              <a:rPr lang="hu-HU" dirty="0" err="1"/>
              <a:t>Words</a:t>
            </a:r>
            <a:r>
              <a:rPr lang="hu-HU" dirty="0"/>
              <a:t>” </a:t>
            </a:r>
            <a:r>
              <a:rPr lang="hu-HU" b="1" dirty="0"/>
              <a:t>(</a:t>
            </a:r>
            <a:r>
              <a:rPr lang="hu-HU" b="1" dirty="0" err="1" smtClean="0"/>
              <a:t>Mudd</a:t>
            </a:r>
            <a:r>
              <a:rPr lang="hu-HU" b="1" dirty="0" smtClean="0"/>
              <a:t> Club)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első önálló </a:t>
            </a:r>
            <a:r>
              <a:rPr lang="hu-HU" dirty="0" smtClean="0"/>
              <a:t>kiállítása </a:t>
            </a:r>
            <a:r>
              <a:rPr lang="hu-HU" dirty="0"/>
              <a:t>a </a:t>
            </a:r>
            <a:r>
              <a:rPr lang="hu-HU" b="1" dirty="0" err="1"/>
              <a:t>Fashion</a:t>
            </a:r>
            <a:r>
              <a:rPr lang="hu-HU" b="1" dirty="0"/>
              <a:t> </a:t>
            </a:r>
            <a:r>
              <a:rPr lang="hu-HU" b="1" dirty="0" err="1"/>
              <a:t>Modában</a:t>
            </a:r>
            <a:r>
              <a:rPr lang="hu-HU" dirty="0"/>
              <a:t>, a dél-</a:t>
            </a:r>
            <a:r>
              <a:rPr lang="hu-HU" dirty="0" err="1"/>
              <a:t>bronxi</a:t>
            </a:r>
            <a:r>
              <a:rPr lang="hu-HU" dirty="0"/>
              <a:t> befolyásos alternatív művészeti </a:t>
            </a:r>
            <a:r>
              <a:rPr lang="hu-HU" dirty="0" smtClean="0"/>
              <a:t>térben nyílt meg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1983-ban Peter Ludwig is vásárolt tőle műveket a neves </a:t>
            </a:r>
            <a:r>
              <a:rPr lang="hu-HU" dirty="0" err="1"/>
              <a:t>Sidney</a:t>
            </a:r>
            <a:r>
              <a:rPr lang="hu-HU" dirty="0"/>
              <a:t> </a:t>
            </a:r>
            <a:r>
              <a:rPr lang="hu-HU" dirty="0" err="1"/>
              <a:t>Janis</a:t>
            </a:r>
            <a:r>
              <a:rPr lang="hu-HU" dirty="0"/>
              <a:t> </a:t>
            </a:r>
            <a:r>
              <a:rPr lang="hu-HU" dirty="0" err="1"/>
              <a:t>Gallery</a:t>
            </a:r>
            <a:r>
              <a:rPr lang="hu-HU" dirty="0"/>
              <a:t>-n keresztül.</a:t>
            </a:r>
            <a:endParaRPr lang="hu-HU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62"/>
            <a:ext cx="6621517" cy="49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6863254" y="367862"/>
            <a:ext cx="5118539" cy="620110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graffitiírók második hullámának tagjaként az 1970-es évek végén és a 80-as évek elején a Művészeti és Formatervezési Középiskola diákjaként kezdett metróvonatokat </a:t>
            </a:r>
            <a:r>
              <a:rPr lang="hu-HU" dirty="0" smtClean="0"/>
              <a:t>festeni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jellegzetes </a:t>
            </a:r>
            <a:r>
              <a:rPr lang="hu-HU" dirty="0"/>
              <a:t>stílust fejlesztett ki, amelyet vad betűstílus, szürreális karakterek és festői mozgásérzék </a:t>
            </a:r>
            <a:r>
              <a:rPr lang="hu-HU" dirty="0" smtClean="0"/>
              <a:t>jellemez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karriert </a:t>
            </a:r>
            <a:r>
              <a:rPr lang="hu-HU" dirty="0"/>
              <a:t>épített, képzőművésszé vált, miközben továbbra is tisztelte gyökereinek nyers városi </a:t>
            </a:r>
            <a:r>
              <a:rPr lang="hu-HU" dirty="0" smtClean="0"/>
              <a:t>energiáját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„Ezekre </a:t>
            </a:r>
            <a:r>
              <a:rPr lang="hu-HU" dirty="0"/>
              <a:t>a darabokra úgy gondolok, mint egy olyan nyelv folytatására, amelyet a föld alatt kezdtem el fejleszteni” – mondja DAZE. „Csak most hozzuk a napvilágra – szó szerint.”</a:t>
            </a:r>
            <a:endParaRPr lang="hu-HU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62"/>
            <a:ext cx="6621517" cy="39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Szélesvásznú</PresentationFormat>
  <Paragraphs>68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Pfeifer, Uwe</vt:lpstr>
      <vt:lpstr>PowerPoint-bemutató</vt:lpstr>
      <vt:lpstr>„egy, meg egy, az három”</vt:lpstr>
      <vt:lpstr>PowerPoint-bemutató</vt:lpstr>
      <vt:lpstr>PowerPoint-bemutató</vt:lpstr>
      <vt:lpstr>PowerPoint-bemutató</vt:lpstr>
      <vt:lpstr>Ellis, (DAZE) Chris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Garamvölgyi Béla</dc:creator>
  <cp:lastModifiedBy>Garamvölgyi Béla</cp:lastModifiedBy>
  <cp:revision>2</cp:revision>
  <dcterms:created xsi:type="dcterms:W3CDTF">2025-11-11T02:28:52Z</dcterms:created>
  <dcterms:modified xsi:type="dcterms:W3CDTF">2025-11-11T02:33:06Z</dcterms:modified>
</cp:coreProperties>
</file>