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9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5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081CD-51B4-4352-ACE1-36F04DC4A7C8}" type="datetimeFigureOut">
              <a:rPr lang="hu-HU" smtClean="0"/>
              <a:t>2025. 11. 12.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71245-148E-4E96-BE5C-4E693B4F5D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975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y.lumu.hu/exhibitions/4c8e262a-5a6b-4279-a71e-624381a30bc6/infos/eb219897-d2f0-4633-835c-db6da6346bc7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Irodalo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dirty="0"/>
              <a:t>Fejlesztő-</a:t>
            </a:r>
            <a:r>
              <a:rPr lang="hu-HU" sz="1800" dirty="0" err="1"/>
              <a:t>innovátor</a:t>
            </a:r>
            <a:endParaRPr lang="hu-HU" sz="1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3C5E-0E14-490A-BFBB-95C71D58B5B6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9241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400" dirty="0"/>
              <a:t>Händel szülővárosa Halle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3C5E-0E14-490A-BFBB-95C71D58B5B6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7325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400" b="1" u="sng" dirty="0">
                <a:hlinkClick r:id="rId3"/>
              </a:rPr>
              <a:t>PFEIFER</a:t>
            </a:r>
            <a:r>
              <a:rPr lang="hu-HU" sz="2400" u="sng" dirty="0">
                <a:hlinkClick r:id="rId3"/>
              </a:rPr>
              <a:t>, </a:t>
            </a:r>
            <a:r>
              <a:rPr lang="hu-HU" sz="2400" u="sng" dirty="0" err="1">
                <a:hlinkClick r:id="rId3"/>
              </a:rPr>
              <a:t>Uwe</a:t>
            </a:r>
            <a:r>
              <a:rPr lang="hu-HU" sz="2400" dirty="0"/>
              <a:t>: Várakozók (Metróállomás) I – II. (1977.)</a:t>
            </a:r>
          </a:p>
          <a:p>
            <a:r>
              <a:rPr lang="hu-HU" sz="2400" b="1" dirty="0"/>
              <a:t>Ilku</a:t>
            </a:r>
            <a:r>
              <a:rPr lang="hu-HU" sz="2400" dirty="0"/>
              <a:t> János: Kőbánya alsó (1977.) 8×27 cm, </a:t>
            </a:r>
            <a:r>
              <a:rPr lang="hu-HU" sz="2400" dirty="0" err="1"/>
              <a:t>fotokollázs</a:t>
            </a:r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3C5E-0E14-490A-BFBB-95C71D58B5B6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0628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3C5E-0E14-490A-BFBB-95C71D58B5B6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0012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hu-H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toposz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egyfajta </a:t>
            </a:r>
            <a:r>
              <a:rPr lang="hu-H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Irodalom"/>
              </a:rPr>
              <a:t>irodalmi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vándortéma, vagy gyakran visszatérő motívum, mely újból és újból azonos (hasonló) értelemben jelenik meg a legkülönbözőbb korokban, legkülönbözőbb szerzők műveiben</a:t>
            </a:r>
            <a:endParaRPr lang="hu-HU" sz="1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3C5E-0E14-490A-BFBB-95C71D58B5B6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4377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1BF-B36D-4506-B873-8C1992137850}" type="datetimeFigureOut">
              <a:rPr lang="hu-HU" smtClean="0"/>
              <a:t>2025. 11. 12.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FD60-D904-42A0-A96F-1B41086355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978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1BF-B36D-4506-B873-8C1992137850}" type="datetimeFigureOut">
              <a:rPr lang="hu-HU" smtClean="0"/>
              <a:t>2025. 11. 12.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FD60-D904-42A0-A96F-1B41086355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8717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1BF-B36D-4506-B873-8C1992137850}" type="datetimeFigureOut">
              <a:rPr lang="hu-HU" smtClean="0"/>
              <a:t>2025. 11. 12.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FD60-D904-42A0-A96F-1B41086355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8593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1BF-B36D-4506-B873-8C1992137850}" type="datetimeFigureOut">
              <a:rPr lang="hu-HU" smtClean="0"/>
              <a:t>2025. 11. 12.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FD60-D904-42A0-A96F-1B41086355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339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1BF-B36D-4506-B873-8C1992137850}" type="datetimeFigureOut">
              <a:rPr lang="hu-HU" smtClean="0"/>
              <a:t>2025. 11. 12.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FD60-D904-42A0-A96F-1B41086355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507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1BF-B36D-4506-B873-8C1992137850}" type="datetimeFigureOut">
              <a:rPr lang="hu-HU" smtClean="0"/>
              <a:t>2025. 11. 12.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FD60-D904-42A0-A96F-1B41086355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447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1BF-B36D-4506-B873-8C1992137850}" type="datetimeFigureOut">
              <a:rPr lang="hu-HU" smtClean="0"/>
              <a:t>2025. 11. 12.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FD60-D904-42A0-A96F-1B41086355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342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1BF-B36D-4506-B873-8C1992137850}" type="datetimeFigureOut">
              <a:rPr lang="hu-HU" smtClean="0"/>
              <a:t>2025. 11. 12.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FD60-D904-42A0-A96F-1B41086355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39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1BF-B36D-4506-B873-8C1992137850}" type="datetimeFigureOut">
              <a:rPr lang="hu-HU" smtClean="0"/>
              <a:t>2025. 11. 12.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FD60-D904-42A0-A96F-1B41086355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941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1BF-B36D-4506-B873-8C1992137850}" type="datetimeFigureOut">
              <a:rPr lang="hu-HU" smtClean="0"/>
              <a:t>2025. 11. 12.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FD60-D904-42A0-A96F-1B41086355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042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1BF-B36D-4506-B873-8C1992137850}" type="datetimeFigureOut">
              <a:rPr lang="hu-HU" smtClean="0"/>
              <a:t>2025. 11. 12.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FD60-D904-42A0-A96F-1B41086355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8248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21BF-B36D-4506-B873-8C1992137850}" type="datetimeFigureOut">
              <a:rPr lang="hu-HU" smtClean="0"/>
              <a:t>2025. 11. 12.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FD60-D904-42A0-A96F-1B41086355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677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y.lumu.hu/exhibitions/4c8e262a-5a6b-4279-a71e-624381a30bc6/infos/4a8aeef6-2534-49bd-86ad-88a49ce115d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akerikagaleria.hu/muveszek/pinter-gabor" TargetMode="External"/><Relationship Id="rId7" Type="http://schemas.openxmlformats.org/officeDocument/2006/relationships/hyperlink" Target="https://www.artmagazin.hu/articles/video/van_egy_fo_motivumom_amirol_azt_gondolom_eleg_eros_ahhoz_hogy_epiteni_tudjak_ra_egy_kepet_ami_korulotte_van_az_kodos_csak_utkozben_derul_ki_pinter_gabor_videointerju" TargetMode="External"/><Relationship Id="rId2" Type="http://schemas.openxmlformats.org/officeDocument/2006/relationships/hyperlink" Target="https://my.lumu.hu/exhibitions/4c8e262a-5a6b-4279-a71e-624381a30bc6/infos/4a8aeef6-2534-49bd-86ad-88a49ce115d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apageno.hu/intermezzo/2025/06/a-basel-social-club-nemzetkozi-seregszemlejen-allit-ki-pinter-gabor-festomuvesz/" TargetMode="External"/><Relationship Id="rId5" Type="http://schemas.openxmlformats.org/officeDocument/2006/relationships/hyperlink" Target="https://nepszava.hu/3180935_pinter-gabor-festeszet-portre" TargetMode="External"/><Relationship Id="rId4" Type="http://schemas.openxmlformats.org/officeDocument/2006/relationships/hyperlink" Target="https://ujmuveszet.hu/kunszt/feloldhatatlan-feszultsege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Pintér Gábor</a:t>
            </a:r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3. forráskép: </a:t>
            </a:r>
            <a:r>
              <a:rPr lang="hu-HU" dirty="0">
                <a:hlinkClick r:id="rId3"/>
              </a:rPr>
              <a:t>Pintér Gábor: Mozdulatlan tárgyak (2020)</a:t>
            </a:r>
            <a:r>
              <a:rPr lang="hu-HU" dirty="0"/>
              <a:t> olaj, vászon</a:t>
            </a:r>
          </a:p>
        </p:txBody>
      </p:sp>
    </p:spTree>
    <p:extLst>
      <p:ext uri="{BB962C8B-B14F-4D97-AF65-F5344CB8AC3E}">
        <p14:creationId xmlns:p14="http://schemas.microsoft.com/office/powerpoint/2010/main" val="100043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5853870" y="367862"/>
            <a:ext cx="6127924" cy="620110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hu-HU" b="1" dirty="0"/>
              <a:t>Pintér Gábor</a:t>
            </a:r>
          </a:p>
          <a:p>
            <a:pPr algn="l"/>
            <a:r>
              <a:rPr lang="hu-HU" dirty="0"/>
              <a:t>(Budapest, 1983 – ) Budapesten él és alkot</a:t>
            </a:r>
          </a:p>
          <a:p>
            <a:pPr algn="l"/>
            <a:endParaRPr lang="hu-HU" dirty="0"/>
          </a:p>
          <a:p>
            <a:pPr algn="l"/>
            <a:r>
              <a:rPr lang="hu-HU" dirty="0"/>
              <a:t>Magyar Képzőművészeti Egyetem, festő szak 2003-2008</a:t>
            </a:r>
          </a:p>
          <a:p>
            <a:pPr algn="l"/>
            <a:r>
              <a:rPr lang="hu-HU" b="1" dirty="0"/>
              <a:t>Műfaj, technika, stílus:</a:t>
            </a:r>
            <a:r>
              <a:rPr lang="hu-HU" dirty="0"/>
              <a:t> hagyományos olaj-vászon technikát használ; munkáiban megjelennek figurális jelenetek, szürreális/álomszerű elemek, élénk színek és expresszív ecsetkezelés. Poszt-formalista eszközökkel operál, illetve a kortárs társadalomra reflektáló, gyakran ironikus/szatirikus motívumokat használ.</a:t>
            </a:r>
          </a:p>
          <a:p>
            <a:pPr algn="l"/>
            <a:r>
              <a:rPr lang="hu-HU" b="1" dirty="0"/>
              <a:t>Fontosabb kiállítások: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válogatott egyéni kiállítások, Deák Erika Galéria, 2013-napjainkig</a:t>
            </a:r>
            <a:br>
              <a:rPr lang="hu-HU" dirty="0"/>
            </a:br>
            <a:r>
              <a:rPr lang="hu-HU" dirty="0"/>
              <a:t>2021 - Esterházy Művészeti Díj kiállítás, Ludwig Múzeum, Budapest</a:t>
            </a:r>
            <a:br>
              <a:rPr lang="hu-HU" dirty="0"/>
            </a:br>
            <a:r>
              <a:rPr lang="hu-HU" dirty="0"/>
              <a:t>2019 - </a:t>
            </a:r>
            <a:r>
              <a:rPr lang="hu-HU" dirty="0" err="1"/>
              <a:t>Leverkühn</a:t>
            </a:r>
            <a:r>
              <a:rPr lang="hu-HU" dirty="0"/>
              <a:t> képlet, Budapest Galéria, Budapest</a:t>
            </a:r>
            <a:br>
              <a:rPr lang="hu-HU" dirty="0"/>
            </a:br>
            <a:r>
              <a:rPr lang="hu-HU" dirty="0"/>
              <a:t>2018 - </a:t>
            </a:r>
            <a:r>
              <a:rPr lang="hu-HU" dirty="0" err="1"/>
              <a:t>Reverso</a:t>
            </a:r>
            <a:r>
              <a:rPr lang="hu-HU" dirty="0"/>
              <a:t>, Spazio22, Milánó</a:t>
            </a:r>
            <a:br>
              <a:rPr lang="hu-HU" dirty="0"/>
            </a:br>
            <a:r>
              <a:rPr lang="hu-HU" dirty="0"/>
              <a:t>2017 - Esterházy Művészeti Díj, Ludwig Múzeum</a:t>
            </a:r>
            <a:br>
              <a:rPr lang="hu-HU" dirty="0"/>
            </a:br>
            <a:endParaRPr lang="hu-HU" dirty="0"/>
          </a:p>
          <a:p>
            <a:pPr algn="l"/>
            <a:r>
              <a:rPr lang="hu-HU" b="1" dirty="0"/>
              <a:t>Kiadott katalógus: </a:t>
            </a:r>
            <a:r>
              <a:rPr lang="hu-HU" dirty="0"/>
              <a:t>Deák Erika Galéria 2021-ben adta ki a </a:t>
            </a:r>
            <a:r>
              <a:rPr lang="hu-HU" i="1" dirty="0"/>
              <a:t>Pintér Gábor — Munkák 2012–2021</a:t>
            </a:r>
            <a:r>
              <a:rPr lang="hu-HU" dirty="0"/>
              <a:t> katalógust</a:t>
            </a:r>
          </a:p>
          <a:p>
            <a:pPr algn="l"/>
            <a:r>
              <a:rPr lang="hu-HU" dirty="0"/>
              <a:t>Rajzait tartalmazó könyve a </a:t>
            </a:r>
            <a:r>
              <a:rPr lang="hu-HU" dirty="0" err="1"/>
              <a:t>Hurrikan</a:t>
            </a:r>
            <a:r>
              <a:rPr lang="hu-HU" dirty="0"/>
              <a:t> Press gondozásában jelent meg.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57C6DEB5-C989-8E85-9DF0-3BE02355A4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62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56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82577"/>
            <a:ext cx="10770326" cy="662152"/>
          </a:xfrm>
        </p:spPr>
        <p:txBody>
          <a:bodyPr anchor="t">
            <a:noAutofit/>
          </a:bodyPr>
          <a:lstStyle/>
          <a:p>
            <a:r>
              <a:rPr lang="hu-HU" sz="3600" b="1" dirty="0"/>
              <a:t>Pintér Gábor: Mozdulatlan tárgyak (2020) </a:t>
            </a:r>
            <a:r>
              <a:rPr lang="hu-HU" sz="3600" b="1" dirty="0" smtClean="0"/>
              <a:t>olaj</a:t>
            </a:r>
            <a:r>
              <a:rPr lang="hu-HU" sz="3600" b="1" dirty="0"/>
              <a:t>, vászon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1B4DEE9F-4B74-C108-543B-AB64B06C7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78" y="717072"/>
            <a:ext cx="6529969" cy="615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38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6370099" y="516114"/>
            <a:ext cx="564315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Pintér Gábor festészete</a:t>
            </a:r>
            <a:r>
              <a:rPr lang="hu-HU" sz="2000" dirty="0"/>
              <a:t> a kortárs figuratív művészet ironikus, önreflexív irányát képviseli. </a:t>
            </a:r>
            <a:endParaRPr lang="hu-HU" sz="2000" dirty="0" smtClean="0"/>
          </a:p>
          <a:p>
            <a:endParaRPr lang="hu-H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Kompozíciói </a:t>
            </a:r>
            <a:r>
              <a:rPr lang="hu-HU" sz="2000" dirty="0" smtClean="0"/>
              <a:t>a </a:t>
            </a:r>
            <a:r>
              <a:rPr lang="hu-HU" sz="2000" dirty="0"/>
              <a:t>„jó ízlés”, a „magas” és a „népszerű” kultúra határvonalán </a:t>
            </a:r>
            <a:endParaRPr lang="hu-H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Vizuális </a:t>
            </a:r>
            <a:r>
              <a:rPr lang="hu-HU" sz="2000" b="1" dirty="0"/>
              <a:t>és kulturális </a:t>
            </a:r>
            <a:r>
              <a:rPr lang="hu-HU" sz="2000" b="1" dirty="0" err="1"/>
              <a:t>hibriditás</a:t>
            </a:r>
            <a:r>
              <a:rPr lang="hu-HU" sz="2000" dirty="0"/>
              <a:t>: szakrális motívumok, popkulturális utalások, groteszk jelenetek és álomszerű képi tér egyaránt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Intellektuális </a:t>
            </a:r>
            <a:r>
              <a:rPr lang="hu-HU" sz="2000" b="1" dirty="0"/>
              <a:t>lazaság és érzéki </a:t>
            </a:r>
            <a:r>
              <a:rPr lang="hu-HU" sz="2000" b="1" dirty="0" smtClean="0"/>
              <a:t>ösztönösség</a:t>
            </a:r>
            <a:r>
              <a:rPr lang="hu-HU" sz="2000" dirty="0" smtClean="0"/>
              <a:t>. </a:t>
            </a:r>
            <a:r>
              <a:rPr lang="hu-HU" sz="2000" dirty="0"/>
              <a:t>Pintér elutasítja a túlelemzett, </a:t>
            </a:r>
            <a:r>
              <a:rPr lang="hu-HU" sz="2000" dirty="0" err="1"/>
              <a:t>intellektualizált</a:t>
            </a:r>
            <a:r>
              <a:rPr lang="hu-HU" sz="2000" dirty="0"/>
              <a:t> művészetet, és helyette </a:t>
            </a:r>
            <a:r>
              <a:rPr lang="hu-HU" sz="2000" b="1" dirty="0"/>
              <a:t>nyers, közvetlen, mégis mélyen tudatos</a:t>
            </a:r>
            <a:r>
              <a:rPr lang="hu-HU" sz="2000" dirty="0"/>
              <a:t> festői gesztusokat használ.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/>
              <a:t>Álomszerű, asszociatív képi logika:</a:t>
            </a:r>
            <a:r>
              <a:rPr lang="hu-HU" sz="2000" dirty="0"/>
              <a:t> képein nincsen hagyományos narratíva; inkább a tudat áramlását követik, ahol egyik alakból, formából a másik organikusan születik. Képei felépítését egy fő motívum kiválasztásával kezdi, majd hagyja, hogy a többi motívum „megérkezzen”, és megtalálja a helyét.</a:t>
            </a:r>
            <a:endParaRPr lang="hu-HU" sz="20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B4DEE9F-4B74-C108-543B-AB64B06C7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4" y="438128"/>
            <a:ext cx="6414824" cy="604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5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6496589" y="732867"/>
            <a:ext cx="5164182" cy="5460274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b="1" dirty="0" smtClean="0"/>
              <a:t>Kép a képben</a:t>
            </a:r>
            <a:r>
              <a:rPr lang="hu-HU" dirty="0" smtClean="0"/>
              <a:t> szerkezet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b="1" dirty="0" smtClean="0"/>
              <a:t>Festői eszközök és technika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b="1" dirty="0" smtClean="0"/>
              <a:t>Olaj-vászon technika</a:t>
            </a:r>
            <a:r>
              <a:rPr lang="hu-HU" dirty="0" smtClean="0"/>
              <a:t>, nagy méretű képek.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b="1" dirty="0" smtClean="0"/>
              <a:t>Expresszív, rétegzett ecsetkezelés</a:t>
            </a:r>
            <a:r>
              <a:rPr lang="hu-HU" dirty="0" smtClean="0"/>
              <a:t>: vastag, látható ecsetnyomok, erős anyagszerűség, vastagon felhordott, élénk színű olajfesték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b="1" dirty="0" smtClean="0"/>
              <a:t>Erőteljes, sokszor disszonáns színvilág</a:t>
            </a:r>
            <a:r>
              <a:rPr lang="hu-HU" dirty="0" smtClean="0"/>
              <a:t>, kontrasztos, vibráló kolorit.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A </a:t>
            </a:r>
            <a:r>
              <a:rPr lang="hu-HU" b="1" dirty="0" smtClean="0"/>
              <a:t>kompozíciók nyitottak</a:t>
            </a:r>
            <a:r>
              <a:rPr lang="hu-HU" dirty="0" smtClean="0"/>
              <a:t>, </a:t>
            </a:r>
            <a:r>
              <a:rPr lang="hu-HU" dirty="0" err="1" smtClean="0"/>
              <a:t>fragmentáltak</a:t>
            </a:r>
            <a:r>
              <a:rPr lang="hu-HU" dirty="0" smtClean="0"/>
              <a:t>, a figurák és terek szinte lebegnek a képmezőben.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Festészetében gyakori a </a:t>
            </a:r>
            <a:r>
              <a:rPr lang="hu-HU" b="1" dirty="0" smtClean="0"/>
              <a:t>szándékos „rossz festés” (</a:t>
            </a:r>
            <a:r>
              <a:rPr lang="hu-HU" b="1" dirty="0" err="1" smtClean="0"/>
              <a:t>bad</a:t>
            </a:r>
            <a:r>
              <a:rPr lang="hu-HU" b="1" dirty="0" smtClean="0"/>
              <a:t> </a:t>
            </a:r>
            <a:r>
              <a:rPr lang="hu-HU" b="1" dirty="0" err="1" smtClean="0"/>
              <a:t>painting</a:t>
            </a:r>
            <a:r>
              <a:rPr lang="hu-HU" b="1" dirty="0" smtClean="0"/>
              <a:t>)</a:t>
            </a:r>
            <a:r>
              <a:rPr lang="hu-HU" dirty="0" smtClean="0"/>
              <a:t> esztétikájának alkalmazása.</a:t>
            </a:r>
            <a:endParaRPr lang="hu-HU" dirty="0"/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1B4DEE9F-4B74-C108-543B-AB64B06C7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4" y="438128"/>
            <a:ext cx="6414824" cy="604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60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07EA2DC1-F16B-D50B-379E-7E10737BE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544" y="389931"/>
            <a:ext cx="11467744" cy="6309972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Felhasznált források, egyéb linkek: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sz="1600" dirty="0">
                <a:hlinkClick r:id="rId2"/>
              </a:rPr>
              <a:t>https://my.lumu.hu/exhibitions/4c8e262a-5a6b-4279-a71e-624381a30bc6/infos/4a8aeef6-2534-49bd-86ad-88a49ce115d1</a:t>
            </a:r>
            <a:endParaRPr lang="hu-HU" sz="1600" dirty="0"/>
          </a:p>
          <a:p>
            <a:pPr marL="0" indent="0">
              <a:buNone/>
            </a:pPr>
            <a:r>
              <a:rPr lang="hu-HU" sz="1600" dirty="0">
                <a:hlinkClick r:id="rId3"/>
              </a:rPr>
              <a:t>https://deakerikagaleria.hu/muveszek/pinter-gabor</a:t>
            </a:r>
            <a:endParaRPr lang="hu-HU" sz="1600" dirty="0"/>
          </a:p>
          <a:p>
            <a:pPr marL="0" indent="0">
              <a:buNone/>
            </a:pPr>
            <a:r>
              <a:rPr lang="hu-HU" sz="1600" dirty="0">
                <a:hlinkClick r:id="rId4"/>
              </a:rPr>
              <a:t>https://ujmuveszet.hu/kunszt/feloldhatatlan-feszultsegek/</a:t>
            </a:r>
            <a:endParaRPr lang="hu-HU" sz="1600" dirty="0"/>
          </a:p>
          <a:p>
            <a:pPr marL="0" indent="0">
              <a:buNone/>
            </a:pPr>
            <a:r>
              <a:rPr lang="hu-HU" sz="1600" dirty="0">
                <a:hlinkClick r:id="rId5"/>
              </a:rPr>
              <a:t>https://nepszava.hu/3180935_pinter-gabor-festeszet-portre</a:t>
            </a:r>
            <a:endParaRPr lang="hu-HU" sz="1600" dirty="0"/>
          </a:p>
          <a:p>
            <a:pPr marL="0" indent="0">
              <a:buNone/>
            </a:pPr>
            <a:r>
              <a:rPr lang="hu-HU" sz="1600" dirty="0">
                <a:hlinkClick r:id="rId6"/>
              </a:rPr>
              <a:t>https://papageno.hu/intermezzo/2025/06/a-basel-social-club-nemzetkozi-seregszemlejen-allit-ki-pinter-gabor-festomuvesz/</a:t>
            </a:r>
            <a:endParaRPr lang="hu-HU" sz="1600" dirty="0"/>
          </a:p>
          <a:p>
            <a:pPr marL="0" indent="0">
              <a:buNone/>
            </a:pPr>
            <a:r>
              <a:rPr lang="hu-HU" sz="1600" dirty="0">
                <a:hlinkClick r:id="rId7"/>
              </a:rPr>
              <a:t>https://www.artmagazin.hu/articles/video/van_egy_fo_motivumom_amirol_azt_gondolom_eleg_eros_ahhoz_hogy_epiteni_tudjak_ra_egy_kepet_ami_korulotte_van_az_kodos_csak_utkozben_derul_ki_pinter_gabor_videointerju</a:t>
            </a:r>
            <a:endParaRPr lang="hu-HU" sz="1600" dirty="0"/>
          </a:p>
          <a:p>
            <a:pPr marL="0" indent="0">
              <a:buNone/>
            </a:pP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4204019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353</Words>
  <Application>Microsoft Office PowerPoint</Application>
  <PresentationFormat>Szélesvásznú</PresentationFormat>
  <Paragraphs>42</Paragraphs>
  <Slides>6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Office-téma</vt:lpstr>
      <vt:lpstr>Pintér Gábor</vt:lpstr>
      <vt:lpstr>PowerPoint-bemutató</vt:lpstr>
      <vt:lpstr>Pintér Gábor: Mozdulatlan tárgyak (2020) olaj, vászon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Garamvölgyi Béla</dc:creator>
  <cp:lastModifiedBy>Fazekas</cp:lastModifiedBy>
  <cp:revision>7</cp:revision>
  <dcterms:created xsi:type="dcterms:W3CDTF">2025-11-11T02:28:52Z</dcterms:created>
  <dcterms:modified xsi:type="dcterms:W3CDTF">2025-11-12T14:28:14Z</dcterms:modified>
</cp:coreProperties>
</file>